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0" r:id="rId2"/>
    <p:sldId id="259" r:id="rId3"/>
    <p:sldId id="258" r:id="rId4"/>
    <p:sldId id="261" r:id="rId5"/>
    <p:sldId id="262" r:id="rId6"/>
    <p:sldId id="263" r:id="rId7"/>
    <p:sldId id="264" r:id="rId8"/>
    <p:sldId id="268" r:id="rId9"/>
    <p:sldId id="265" r:id="rId10"/>
    <p:sldId id="267" r:id="rId11"/>
    <p:sldId id="266" r:id="rId12"/>
    <p:sldId id="260" r:id="rId13"/>
    <p:sldId id="269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0EF85"/>
    <a:srgbClr val="FBA3A8"/>
    <a:srgbClr val="95FF91"/>
    <a:srgbClr val="98F0EE"/>
    <a:srgbClr val="A2E6C1"/>
    <a:srgbClr val="FFDF92"/>
    <a:srgbClr val="E5B3E4"/>
    <a:srgbClr val="8FC8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BC190-045F-7065-9517-FCCFEFF3C4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D037B5-1B20-1D35-2FC8-53C997AC35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87502F-136F-2841-0285-D684AB0CCB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052B4B-85CF-43A9-952F-5021791609C0}" type="datetimeFigureOut">
              <a:rPr lang="en-US" smtClean="0"/>
              <a:t>2/23/2023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8FF664-E2D7-AF68-AB54-A8724665BC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9A1091-D630-75DE-22E9-C16763A286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E0743-0782-471B-B944-AB80472F68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7922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22EA5-4001-9AAA-DC70-9A63E92AF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26CE37-7268-6E7B-7AF8-62242A954D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785BD1-6EC1-6176-1B5A-D5517CB880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052B4B-85CF-43A9-952F-5021791609C0}" type="datetimeFigureOut">
              <a:rPr lang="en-US" smtClean="0"/>
              <a:t>2/23/2023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3C0263-16BD-9013-8E4E-91877EE24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A14C34-ACBF-3800-D5EA-71E0952560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E0743-0782-471B-B944-AB80472F68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7054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CF517AE-BA7E-B1C4-1732-1BB9BC669E2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C9A433F-D383-E1E8-1D8A-D586EEAF37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F14F8A-CEBF-5A73-2323-27B8D8BCC0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052B4B-85CF-43A9-952F-5021791609C0}" type="datetimeFigureOut">
              <a:rPr lang="en-US" smtClean="0"/>
              <a:t>2/23/2023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5E9E0-9B23-AFFB-0E48-98000302A1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30DDA7-AC81-2B08-CEC7-0331C59E0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E0743-0782-471B-B944-AB80472F68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49692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C3F46C-41A2-E4F4-5640-FA5A13E99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D2A15C-0FE9-5904-4A43-F8B47DCC5C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C13D17-EDB9-1C73-D8A0-50353B60B8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052B4B-85CF-43A9-952F-5021791609C0}" type="datetimeFigureOut">
              <a:rPr lang="en-US" smtClean="0"/>
              <a:t>2/23/2023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2C5B1F-DF82-BD57-3C6A-C07522DC84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3F394A-4D05-3F4E-D733-6A6AEDE77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E0743-0782-471B-B944-AB80472F68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9962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AA5A85-1392-5F43-C300-4192140449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587C57-1613-42F4-06DD-E259E7A34F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C6B78-255B-D21A-D75C-0CDE5910F6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052B4B-85CF-43A9-952F-5021791609C0}" type="datetimeFigureOut">
              <a:rPr lang="en-US" smtClean="0"/>
              <a:t>2/23/2023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854C50-F91A-7BE6-228A-E7E506B3F6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774F6B-E5DB-7CB1-E951-4AC942B30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E0743-0782-471B-B944-AB80472F68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3179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63227-5161-B0A6-7995-A795657EED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3362B2-136A-6038-8053-D3117C810E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C41ACA-52E4-1E77-25A9-18FC84BC9A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4D32DB-3FF9-209B-7827-AFDEC65826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052B4B-85CF-43A9-952F-5021791609C0}" type="datetimeFigureOut">
              <a:rPr lang="en-US" smtClean="0"/>
              <a:t>2/23/2023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0BF52E-95D8-23A9-2FD5-6DC9889D17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E1078E-FC8D-52F1-3FBE-60984CD6E3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E0743-0782-471B-B944-AB80472F68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9373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A4420-34AD-D43D-AAF7-6A0A881C61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61855A-9B26-DE9D-7387-FCD1D35E5B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E57888-D518-1F9C-996A-CD6E4AD1D4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888032-9933-65D2-1BEC-65C083DCCE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9CF3CEA-D547-4279-9651-1F275AF6599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D544C14-B099-6921-DF85-5459766E5E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052B4B-85CF-43A9-952F-5021791609C0}" type="datetimeFigureOut">
              <a:rPr lang="en-US" smtClean="0"/>
              <a:t>2/23/2023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CC7B201-AD08-3CC9-8C0E-47D24F7642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722798A-2CA7-BB75-E33D-252C796A1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E0743-0782-471B-B944-AB80472F68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4483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6E3C03-9500-F2E5-760B-13A7CCBBAF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8DC855-1D00-96E5-D441-28052299AD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052B4B-85CF-43A9-952F-5021791609C0}" type="datetimeFigureOut">
              <a:rPr lang="en-US" smtClean="0"/>
              <a:t>2/23/2023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94B91B-9C03-B77F-FE06-E07476D5D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C85C15-065F-85AD-BBAA-4980D04D6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E0743-0782-471B-B944-AB80472F68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4843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05A64F-798A-B84C-785A-03A8D7E4CB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052B4B-85CF-43A9-952F-5021791609C0}" type="datetimeFigureOut">
              <a:rPr lang="en-US" smtClean="0"/>
              <a:t>2/23/2023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158C1BC-BE63-0B4A-F61B-A2848FD324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891500-BA2D-5CD9-13E9-47E10E3C6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E0743-0782-471B-B944-AB80472F68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7638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B8A13E-D81C-439E-B098-89484E566B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39E036-E77F-2AFB-4E1A-CFA55ED9D6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1D3452-6BD4-BF26-A560-1BDF4E2E49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99AF0E-0AB6-6524-0435-5E45AAF98D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052B4B-85CF-43A9-952F-5021791609C0}" type="datetimeFigureOut">
              <a:rPr lang="en-US" smtClean="0"/>
              <a:t>2/23/2023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CFF60D-945B-9432-C4F5-76E7726327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A93397-2D8F-4260-2D7D-5B1385ABE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E0743-0782-471B-B944-AB80472F68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6988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2A5CF1-F034-7D86-E036-0FA4944FDF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26119D4-A977-EE34-C294-FF7D303E77D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156633-2CB8-1707-814F-56C399846E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0B1B4D-CD18-5D04-8376-CED22ED177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052B4B-85CF-43A9-952F-5021791609C0}" type="datetimeFigureOut">
              <a:rPr lang="en-US" smtClean="0"/>
              <a:t>2/23/2023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E38A6E-CDC7-016F-222B-A33893C9D8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57CA9E-85FC-958B-906B-FB4A20F2E9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E0743-0782-471B-B944-AB80472F68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58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117D357-7E0E-5B8B-174E-367CD41537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D992F0-0314-181F-520B-F4F1A1CA16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975A37-F9DE-BD1B-F5C8-AF53BA4CAED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052B4B-85CF-43A9-952F-5021791609C0}" type="datetimeFigureOut">
              <a:rPr lang="en-US" smtClean="0"/>
              <a:t>2/23/2023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046034-1B86-C692-150B-9A97A97AA9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71DB40-DE7C-1907-FCAC-B6D0DF3784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2E0743-0782-471B-B944-AB80472F68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4100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60938F-DD98-DA8C-332C-7348DC1D69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B0AA4B-4842-8F79-4EC3-17E7E34248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7551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6EACD5CB-9A6C-2770-124C-F480E4B190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4631" y="0"/>
            <a:ext cx="8662737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7E5910B-EC02-6DE1-2A0F-902ACE36189F}"/>
              </a:ext>
            </a:extLst>
          </p:cNvPr>
          <p:cNvSpPr/>
          <p:nvPr/>
        </p:nvSpPr>
        <p:spPr>
          <a:xfrm>
            <a:off x="838200" y="365125"/>
            <a:ext cx="116891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ALL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664760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BBE20BD-338C-FEA8-F657-5B5934416A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4631" y="0"/>
            <a:ext cx="8662737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BB64942-EF29-BEFA-8D12-9E600BF50F61}"/>
              </a:ext>
            </a:extLst>
          </p:cNvPr>
          <p:cNvSpPr/>
          <p:nvPr/>
        </p:nvSpPr>
        <p:spPr>
          <a:xfrm>
            <a:off x="838200" y="365125"/>
            <a:ext cx="116891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ALL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32098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02EDA48-087D-4355-61C6-4FDB4CEAEF9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88" r="23310"/>
          <a:stretch/>
        </p:blipFill>
        <p:spPr>
          <a:xfrm>
            <a:off x="1210614" y="128789"/>
            <a:ext cx="9472941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9716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9ED150EE-70DC-C1F2-40C9-705F093707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514316"/>
              </p:ext>
            </p:extLst>
          </p:nvPr>
        </p:nvGraphicFramePr>
        <p:xfrm>
          <a:off x="1627697" y="908065"/>
          <a:ext cx="8971616" cy="5342078"/>
        </p:xfrm>
        <a:graphic>
          <a:graphicData uri="http://schemas.openxmlformats.org/drawingml/2006/table">
            <a:tbl>
              <a:tblPr firstRow="1" firstCol="1" bandRow="1"/>
              <a:tblGrid>
                <a:gridCol w="1028442">
                  <a:extLst>
                    <a:ext uri="{9D8B030D-6E8A-4147-A177-3AD203B41FA5}">
                      <a16:colId xmlns:a16="http://schemas.microsoft.com/office/drawing/2014/main" val="3159368644"/>
                    </a:ext>
                  </a:extLst>
                </a:gridCol>
                <a:gridCol w="531835">
                  <a:extLst>
                    <a:ext uri="{9D8B030D-6E8A-4147-A177-3AD203B41FA5}">
                      <a16:colId xmlns:a16="http://schemas.microsoft.com/office/drawing/2014/main" val="3397590971"/>
                    </a:ext>
                  </a:extLst>
                </a:gridCol>
                <a:gridCol w="804196">
                  <a:extLst>
                    <a:ext uri="{9D8B030D-6E8A-4147-A177-3AD203B41FA5}">
                      <a16:colId xmlns:a16="http://schemas.microsoft.com/office/drawing/2014/main" val="957281709"/>
                    </a:ext>
                  </a:extLst>
                </a:gridCol>
                <a:gridCol w="531835">
                  <a:extLst>
                    <a:ext uri="{9D8B030D-6E8A-4147-A177-3AD203B41FA5}">
                      <a16:colId xmlns:a16="http://schemas.microsoft.com/office/drawing/2014/main" val="3274966912"/>
                    </a:ext>
                  </a:extLst>
                </a:gridCol>
                <a:gridCol w="908156">
                  <a:extLst>
                    <a:ext uri="{9D8B030D-6E8A-4147-A177-3AD203B41FA5}">
                      <a16:colId xmlns:a16="http://schemas.microsoft.com/office/drawing/2014/main" val="3663674997"/>
                    </a:ext>
                  </a:extLst>
                </a:gridCol>
                <a:gridCol w="531835">
                  <a:extLst>
                    <a:ext uri="{9D8B030D-6E8A-4147-A177-3AD203B41FA5}">
                      <a16:colId xmlns:a16="http://schemas.microsoft.com/office/drawing/2014/main" val="2797638322"/>
                    </a:ext>
                  </a:extLst>
                </a:gridCol>
                <a:gridCol w="851451">
                  <a:extLst>
                    <a:ext uri="{9D8B030D-6E8A-4147-A177-3AD203B41FA5}">
                      <a16:colId xmlns:a16="http://schemas.microsoft.com/office/drawing/2014/main" val="1562501762"/>
                    </a:ext>
                  </a:extLst>
                </a:gridCol>
                <a:gridCol w="531835">
                  <a:extLst>
                    <a:ext uri="{9D8B030D-6E8A-4147-A177-3AD203B41FA5}">
                      <a16:colId xmlns:a16="http://schemas.microsoft.com/office/drawing/2014/main" val="3117714957"/>
                    </a:ext>
                  </a:extLst>
                </a:gridCol>
                <a:gridCol w="949396">
                  <a:extLst>
                    <a:ext uri="{9D8B030D-6E8A-4147-A177-3AD203B41FA5}">
                      <a16:colId xmlns:a16="http://schemas.microsoft.com/office/drawing/2014/main" val="4014588076"/>
                    </a:ext>
                  </a:extLst>
                </a:gridCol>
                <a:gridCol w="531835">
                  <a:extLst>
                    <a:ext uri="{9D8B030D-6E8A-4147-A177-3AD203B41FA5}">
                      <a16:colId xmlns:a16="http://schemas.microsoft.com/office/drawing/2014/main" val="2574727623"/>
                    </a:ext>
                  </a:extLst>
                </a:gridCol>
                <a:gridCol w="1110065">
                  <a:extLst>
                    <a:ext uri="{9D8B030D-6E8A-4147-A177-3AD203B41FA5}">
                      <a16:colId xmlns:a16="http://schemas.microsoft.com/office/drawing/2014/main" val="2826973387"/>
                    </a:ext>
                  </a:extLst>
                </a:gridCol>
                <a:gridCol w="531835">
                  <a:extLst>
                    <a:ext uri="{9D8B030D-6E8A-4147-A177-3AD203B41FA5}">
                      <a16:colId xmlns:a16="http://schemas.microsoft.com/office/drawing/2014/main" val="3217124278"/>
                    </a:ext>
                  </a:extLst>
                </a:gridCol>
                <a:gridCol w="128900">
                  <a:extLst>
                    <a:ext uri="{9D8B030D-6E8A-4147-A177-3AD203B41FA5}">
                      <a16:colId xmlns:a16="http://schemas.microsoft.com/office/drawing/2014/main" val="362393989"/>
                    </a:ext>
                  </a:extLst>
                </a:gridCol>
              </a:tblGrid>
              <a:tr h="467053">
                <a:tc gridSpan="1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Table 2:   86 Upregulated genes were identified by 12 differential analysis methods, and 27 genes were detached by at least 4 methods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8311056"/>
                  </a:ext>
                </a:extLst>
              </a:tr>
              <a:tr h="31575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Genes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Freq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114300" algn="l"/>
                        </a:tabLs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Genes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Freq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Genes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Freq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Genes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Freq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Genes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Freq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Genes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Freq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47699740"/>
                  </a:ext>
                </a:extLst>
              </a:tr>
              <a:tr h="29601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RRM2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114300" algn="l"/>
                        </a:tabLst>
                      </a:pPr>
                      <a:r>
                        <a:rPr lang="en-US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KRT18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FAM64A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KIF18B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ASPM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PRC1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7941649"/>
                  </a:ext>
                </a:extLst>
              </a:tr>
              <a:tr h="30808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ANLN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7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PBK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5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KIF15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MELK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B3GAT1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PRSS8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5695921"/>
                  </a:ext>
                </a:extLst>
              </a:tr>
              <a:tr h="29601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MKI67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TOP2A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752475" algn="l"/>
                        </a:tabLst>
                      </a:pPr>
                      <a:r>
                        <a:rPr lang="en-US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OCLN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NUF2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CANT1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SFRP4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1383146"/>
                  </a:ext>
                </a:extLst>
              </a:tr>
              <a:tr h="29601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MYC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7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TWIST1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5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ODC1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NUSAP1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CENPK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SHCBP1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3285660"/>
                  </a:ext>
                </a:extLst>
              </a:tr>
              <a:tr h="29601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b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RAD51AP1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UBE2C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SPC25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PTTG1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COL2A1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SLC27A2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5700296"/>
                  </a:ext>
                </a:extLst>
              </a:tr>
              <a:tr h="29601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AURKA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6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APOE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4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TPX2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PYCR1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COMP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SLC45A3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9349883"/>
                  </a:ext>
                </a:extLst>
              </a:tr>
              <a:tr h="29601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BIRC5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b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CENPE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TRIB1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UBE2T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DHCR24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SMS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77578341"/>
                  </a:ext>
                </a:extLst>
              </a:tr>
              <a:tr h="29601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CDC45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6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DLGAP5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4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ZWINT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APOF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DUS1L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SRM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6239860"/>
                  </a:ext>
                </a:extLst>
              </a:tr>
              <a:tr h="29601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b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CDC6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FASN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CDCA3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CLDN8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ENTPD5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T6GALNAC1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71769293"/>
                  </a:ext>
                </a:extLst>
              </a:tr>
              <a:tr h="29601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EXO1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6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FOLH1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4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DEPDC1B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MAL2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FABP5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TRIB3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27122564"/>
                  </a:ext>
                </a:extLst>
              </a:tr>
              <a:tr h="29601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EZH2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FOXA1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DLX1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MYO6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GALNT7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VSTM2L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05071430"/>
                  </a:ext>
                </a:extLst>
              </a:tr>
              <a:tr h="29601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BUB1B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5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NCAPG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4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FAM83D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PLA2G7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GOLM1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72780012"/>
                  </a:ext>
                </a:extLst>
              </a:tr>
              <a:tr h="29601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CEP55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AMACR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HJURP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SAMD13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HIST3H2A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21881726"/>
                  </a:ext>
                </a:extLst>
              </a:tr>
              <a:tr h="29601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EPCAM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5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CDKN3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HMMR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SOX4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KIF4A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56337425"/>
                  </a:ext>
                </a:extLst>
              </a:tr>
              <a:tr h="29601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b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KIF20A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DPP4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HPN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THBS4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OR51E2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07420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867289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594F159-8B8F-4538-5478-FF9C9FA2E5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511" y="40475"/>
            <a:ext cx="4104000" cy="335781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3FA3CCD-6C52-F0D8-A016-512129CD45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9136" y="40476"/>
            <a:ext cx="4104000" cy="33578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3A75E4E-A21F-A066-EC1C-4E9E29F600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5762" y="40475"/>
            <a:ext cx="4104000" cy="3357818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BC2AD56A-D31B-3921-D693-07B22EE77F47}"/>
              </a:ext>
            </a:extLst>
          </p:cNvPr>
          <p:cNvGrpSpPr/>
          <p:nvPr/>
        </p:nvGrpSpPr>
        <p:grpSpPr>
          <a:xfrm>
            <a:off x="611981" y="3429000"/>
            <a:ext cx="11007781" cy="3434123"/>
            <a:chOff x="611981" y="3429000"/>
            <a:chExt cx="11007781" cy="3434123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CE16B5E-EBC1-F2A7-4FE4-CB12815F846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1981" y="3429000"/>
              <a:ext cx="4104000" cy="3357819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DCF89440-2F62-4C53-322E-B2A802517A5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39135" y="3429001"/>
              <a:ext cx="4104000" cy="3357818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B4D15F93-3835-6F27-51D2-FDD12329220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15762" y="3429000"/>
              <a:ext cx="4104000" cy="3357817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3660CCE-388A-2779-5F7C-F17869D6DC4F}"/>
                </a:ext>
              </a:extLst>
            </p:cNvPr>
            <p:cNvSpPr txBox="1"/>
            <p:nvPr/>
          </p:nvSpPr>
          <p:spPr>
            <a:xfrm>
              <a:off x="785611" y="6555346"/>
              <a:ext cx="1054765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GSE69223                                                             GSE103512                                                                                                         GSE104749      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0461C8A2-9EFF-0C02-F778-E3E8EE10FF7A}"/>
              </a:ext>
            </a:extLst>
          </p:cNvPr>
          <p:cNvSpPr txBox="1"/>
          <p:nvPr/>
        </p:nvSpPr>
        <p:spPr>
          <a:xfrm>
            <a:off x="780058" y="3151929"/>
            <a:ext cx="105476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GSE30994                                                             GSE32571                                                                                                             GSE46602      </a:t>
            </a:r>
          </a:p>
        </p:txBody>
      </p:sp>
    </p:spTree>
    <p:extLst>
      <p:ext uri="{BB962C8B-B14F-4D97-AF65-F5344CB8AC3E}">
        <p14:creationId xmlns:p14="http://schemas.microsoft.com/office/powerpoint/2010/main" val="23606075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A8A83A4-E38B-AD4C-B51C-F2910A6C2E1C}"/>
              </a:ext>
            </a:extLst>
          </p:cNvPr>
          <p:cNvGrpSpPr/>
          <p:nvPr/>
        </p:nvGrpSpPr>
        <p:grpSpPr>
          <a:xfrm>
            <a:off x="1942339" y="587004"/>
            <a:ext cx="7855830" cy="5165094"/>
            <a:chOff x="1942339" y="587004"/>
            <a:chExt cx="7855830" cy="5165094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E1CD6A20-21C6-E174-91E4-4978028C48F6}"/>
                </a:ext>
              </a:extLst>
            </p:cNvPr>
            <p:cNvGrpSpPr/>
            <p:nvPr/>
          </p:nvGrpSpPr>
          <p:grpSpPr>
            <a:xfrm>
              <a:off x="3206840" y="690442"/>
              <a:ext cx="5429981" cy="4970592"/>
              <a:chOff x="3219719" y="394227"/>
              <a:chExt cx="5429981" cy="4970592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FB277AE0-7C54-14D7-B61D-3CC7D47738D0}"/>
                  </a:ext>
                </a:extLst>
              </p:cNvPr>
              <p:cNvGrpSpPr/>
              <p:nvPr/>
            </p:nvGrpSpPr>
            <p:grpSpPr>
              <a:xfrm>
                <a:off x="3219719" y="394227"/>
                <a:ext cx="5333478" cy="4970592"/>
                <a:chOff x="4489213" y="894517"/>
                <a:chExt cx="3566585" cy="3390747"/>
              </a:xfrm>
            </p:grpSpPr>
            <p:sp>
              <p:nvSpPr>
                <p:cNvPr id="4" name="Oval 3">
                  <a:extLst>
                    <a:ext uri="{FF2B5EF4-FFF2-40B4-BE49-F238E27FC236}">
                      <a16:creationId xmlns:a16="http://schemas.microsoft.com/office/drawing/2014/main" id="{D2AC3A3F-63AD-5224-295B-756A487BFAF1}"/>
                    </a:ext>
                  </a:extLst>
                </p:cNvPr>
                <p:cNvSpPr/>
                <p:nvPr/>
              </p:nvSpPr>
              <p:spPr>
                <a:xfrm rot="19924009">
                  <a:off x="5280431" y="975599"/>
                  <a:ext cx="1287888" cy="2253802"/>
                </a:xfrm>
                <a:prstGeom prst="ellipse">
                  <a:avLst/>
                </a:prstGeom>
                <a:solidFill>
                  <a:srgbClr val="8FC8FF">
                    <a:alpha val="7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43673061-4762-8DB3-2320-6C29D368CD8D}"/>
                    </a:ext>
                  </a:extLst>
                </p:cNvPr>
                <p:cNvSpPr/>
                <p:nvPr/>
              </p:nvSpPr>
              <p:spPr>
                <a:xfrm rot="16200000">
                  <a:off x="4994931" y="1398490"/>
                  <a:ext cx="1287888" cy="2299324"/>
                </a:xfrm>
                <a:prstGeom prst="ellipse">
                  <a:avLst/>
                </a:prstGeom>
                <a:solidFill>
                  <a:srgbClr val="FFDF92">
                    <a:alpha val="7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" name="Oval 6">
                  <a:extLst>
                    <a:ext uri="{FF2B5EF4-FFF2-40B4-BE49-F238E27FC236}">
                      <a16:creationId xmlns:a16="http://schemas.microsoft.com/office/drawing/2014/main" id="{C10C4590-D399-5A2F-F838-78F406BC6574}"/>
                    </a:ext>
                  </a:extLst>
                </p:cNvPr>
                <p:cNvSpPr/>
                <p:nvPr/>
              </p:nvSpPr>
              <p:spPr>
                <a:xfrm rot="5400000">
                  <a:off x="6222811" y="1359110"/>
                  <a:ext cx="1287888" cy="2378086"/>
                </a:xfrm>
                <a:prstGeom prst="ellipse">
                  <a:avLst/>
                </a:prstGeom>
                <a:solidFill>
                  <a:srgbClr val="E0EF8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" name="Oval 9">
                  <a:extLst>
                    <a:ext uri="{FF2B5EF4-FFF2-40B4-BE49-F238E27FC236}">
                      <a16:creationId xmlns:a16="http://schemas.microsoft.com/office/drawing/2014/main" id="{C5A8C230-E35A-246A-8A7E-8B4A21EC4B3F}"/>
                    </a:ext>
                  </a:extLst>
                </p:cNvPr>
                <p:cNvSpPr/>
                <p:nvPr/>
              </p:nvSpPr>
              <p:spPr>
                <a:xfrm rot="2184046">
                  <a:off x="5935461" y="894517"/>
                  <a:ext cx="1287888" cy="2428584"/>
                </a:xfrm>
                <a:prstGeom prst="ellipse">
                  <a:avLst/>
                </a:prstGeom>
                <a:solidFill>
                  <a:srgbClr val="E5B3E4">
                    <a:alpha val="7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1" name="Oval 10">
                  <a:extLst>
                    <a:ext uri="{FF2B5EF4-FFF2-40B4-BE49-F238E27FC236}">
                      <a16:creationId xmlns:a16="http://schemas.microsoft.com/office/drawing/2014/main" id="{4FB0BDAA-1B2C-78C3-1C14-AC407C1A571D}"/>
                    </a:ext>
                  </a:extLst>
                </p:cNvPr>
                <p:cNvSpPr/>
                <p:nvPr/>
              </p:nvSpPr>
              <p:spPr>
                <a:xfrm rot="12756157">
                  <a:off x="5244931" y="1993902"/>
                  <a:ext cx="1287888" cy="2226072"/>
                </a:xfrm>
                <a:prstGeom prst="ellipse">
                  <a:avLst/>
                </a:prstGeom>
                <a:solidFill>
                  <a:srgbClr val="95FF91">
                    <a:alpha val="7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" name="Oval 11">
                  <a:extLst>
                    <a:ext uri="{FF2B5EF4-FFF2-40B4-BE49-F238E27FC236}">
                      <a16:creationId xmlns:a16="http://schemas.microsoft.com/office/drawing/2014/main" id="{3C5C8F6C-BE52-FEBD-BCE8-E4044EEEF0BB}"/>
                    </a:ext>
                  </a:extLst>
                </p:cNvPr>
                <p:cNvSpPr/>
                <p:nvPr/>
              </p:nvSpPr>
              <p:spPr>
                <a:xfrm rot="8509093">
                  <a:off x="5928974" y="1935215"/>
                  <a:ext cx="1287888" cy="2350049"/>
                </a:xfrm>
                <a:prstGeom prst="ellipse">
                  <a:avLst/>
                </a:prstGeom>
                <a:solidFill>
                  <a:srgbClr val="FBA3A8">
                    <a:alpha val="7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D219393-0CA6-245D-C379-73C99E2BF672}"/>
                  </a:ext>
                </a:extLst>
              </p:cNvPr>
              <p:cNvSpPr txBox="1"/>
              <p:nvPr/>
            </p:nvSpPr>
            <p:spPr>
              <a:xfrm>
                <a:off x="4418209" y="904865"/>
                <a:ext cx="1353087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Up (37)</a:t>
                </a:r>
                <a:br>
                  <a:rPr 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Down (100)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A044C5E-7EA6-456E-849A-019E317AA386}"/>
                  </a:ext>
                </a:extLst>
              </p:cNvPr>
              <p:cNvSpPr txBox="1"/>
              <p:nvPr/>
            </p:nvSpPr>
            <p:spPr>
              <a:xfrm>
                <a:off x="6361816" y="853435"/>
                <a:ext cx="1353087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Up (498)</a:t>
                </a:r>
                <a:br>
                  <a:rPr 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Down (609)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2E4F185-0722-D88B-0B38-A85904F3BBB0}"/>
                  </a:ext>
                </a:extLst>
              </p:cNvPr>
              <p:cNvSpPr txBox="1"/>
              <p:nvPr/>
            </p:nvSpPr>
            <p:spPr>
              <a:xfrm>
                <a:off x="3252056" y="2495172"/>
                <a:ext cx="1575749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Up (176)</a:t>
                </a:r>
                <a:br>
                  <a:rPr 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Down (1063)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718F4C3-DCE8-632F-3AE9-F8180E213256}"/>
                  </a:ext>
                </a:extLst>
              </p:cNvPr>
              <p:cNvSpPr txBox="1"/>
              <p:nvPr/>
            </p:nvSpPr>
            <p:spPr>
              <a:xfrm>
                <a:off x="4262380" y="4146234"/>
                <a:ext cx="1353087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Up (204)</a:t>
                </a:r>
                <a:br>
                  <a:rPr 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Down (259)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49C9B6E-90BE-9F5C-809F-14F8B4EFB114}"/>
                  </a:ext>
                </a:extLst>
              </p:cNvPr>
              <p:cNvSpPr txBox="1"/>
              <p:nvPr/>
            </p:nvSpPr>
            <p:spPr>
              <a:xfrm>
                <a:off x="6331211" y="3990401"/>
                <a:ext cx="1353087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Up (169)</a:t>
                </a:r>
                <a:br>
                  <a:rPr 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Down (76)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36DDCD7-7D03-EBEC-FC54-8740356FA478}"/>
                  </a:ext>
                </a:extLst>
              </p:cNvPr>
              <p:cNvSpPr txBox="1"/>
              <p:nvPr/>
            </p:nvSpPr>
            <p:spPr>
              <a:xfrm>
                <a:off x="7296613" y="2376296"/>
                <a:ext cx="1353087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Up (301)</a:t>
                </a:r>
                <a:br>
                  <a:rPr 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Down (559)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7BA1411-2B9F-22B0-AADE-4C051910E444}"/>
                  </a:ext>
                </a:extLst>
              </p:cNvPr>
              <p:cNvSpPr txBox="1"/>
              <p:nvPr/>
            </p:nvSpPr>
            <p:spPr>
              <a:xfrm>
                <a:off x="5112038" y="2495172"/>
                <a:ext cx="1353087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Up (264)</a:t>
                </a:r>
                <a:br>
                  <a:rPr lang="en-US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Down (469)</a:t>
                </a:r>
              </a:p>
            </p:txBody>
          </p:sp>
        </p:grp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74E0CF4-C626-3382-2F22-4602EC1DC733}"/>
                </a:ext>
              </a:extLst>
            </p:cNvPr>
            <p:cNvSpPr txBox="1"/>
            <p:nvPr/>
          </p:nvSpPr>
          <p:spPr>
            <a:xfrm>
              <a:off x="1942339" y="2929886"/>
              <a:ext cx="123134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GSE30994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8409717-5C8A-04E8-0535-4786015C9DDC}"/>
                </a:ext>
              </a:extLst>
            </p:cNvPr>
            <p:cNvSpPr txBox="1"/>
            <p:nvPr/>
          </p:nvSpPr>
          <p:spPr>
            <a:xfrm>
              <a:off x="4027014" y="587004"/>
              <a:ext cx="384214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GSE32571                           GSE46602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1AAA5F6-EEB1-7514-87DB-1515057BF7D2}"/>
                </a:ext>
              </a:extLst>
            </p:cNvPr>
            <p:cNvSpPr txBox="1"/>
            <p:nvPr/>
          </p:nvSpPr>
          <p:spPr>
            <a:xfrm>
              <a:off x="8566821" y="2892893"/>
              <a:ext cx="123134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GSE69223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35C1B21-3355-8BD6-3A4C-E573037B6370}"/>
                </a:ext>
              </a:extLst>
            </p:cNvPr>
            <p:cNvSpPr txBox="1"/>
            <p:nvPr/>
          </p:nvSpPr>
          <p:spPr>
            <a:xfrm>
              <a:off x="4027013" y="5382766"/>
              <a:ext cx="384214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GSE104749                      GSE103512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525286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4FD1AC7-18E6-AF3C-FD75-9D1F2222F0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1927" y="583665"/>
            <a:ext cx="6955262" cy="5690669"/>
          </a:xfrm>
        </p:spPr>
      </p:pic>
    </p:spTree>
    <p:extLst>
      <p:ext uri="{BB962C8B-B14F-4D97-AF65-F5344CB8AC3E}">
        <p14:creationId xmlns:p14="http://schemas.microsoft.com/office/powerpoint/2010/main" val="21301788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3">
            <a:extLst>
              <a:ext uri="{FF2B5EF4-FFF2-40B4-BE49-F238E27FC236}">
                <a16:creationId xmlns:a16="http://schemas.microsoft.com/office/drawing/2014/main" id="{9FFD0D2F-16C7-F24C-C732-FF55FAB513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852" y="1349374"/>
            <a:ext cx="6253253" cy="4159252"/>
          </a:xfrm>
          <a:prstGeom prst="rect">
            <a:avLst/>
          </a:prstGeom>
        </p:spPr>
      </p:pic>
      <p:pic>
        <p:nvPicPr>
          <p:cNvPr id="45" name="Content Placeholder 4">
            <a:extLst>
              <a:ext uri="{FF2B5EF4-FFF2-40B4-BE49-F238E27FC236}">
                <a16:creationId xmlns:a16="http://schemas.microsoft.com/office/drawing/2014/main" id="{31109E2A-9842-781A-07AF-3AD2D28007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1105" y="1349374"/>
            <a:ext cx="5624446" cy="4601819"/>
          </a:xfrm>
        </p:spPr>
      </p:pic>
    </p:spTree>
    <p:extLst>
      <p:ext uri="{BB962C8B-B14F-4D97-AF65-F5344CB8AC3E}">
        <p14:creationId xmlns:p14="http://schemas.microsoft.com/office/powerpoint/2010/main" val="3828295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017A49A-C595-C7BB-6FEA-7754618569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16" y="4714876"/>
            <a:ext cx="7731245" cy="214688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7F9295D-0E7F-8605-CC16-8E15D46FA1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4359" y="0"/>
            <a:ext cx="4810125" cy="471487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5D5D442-FA3C-09AA-24DD-D960C97DB5B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25" b="18592"/>
          <a:stretch/>
        </p:blipFill>
        <p:spPr>
          <a:xfrm>
            <a:off x="8820151" y="4652359"/>
            <a:ext cx="3314334" cy="210462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F120C06-F1E9-1450-FE3F-8A23246530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378" y="0"/>
            <a:ext cx="7044104" cy="481965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9D79B737-97FF-F8E5-4578-0BD3D1DF341A}"/>
              </a:ext>
            </a:extLst>
          </p:cNvPr>
          <p:cNvSpPr/>
          <p:nvPr/>
        </p:nvSpPr>
        <p:spPr>
          <a:xfrm>
            <a:off x="6510503" y="-1"/>
            <a:ext cx="91884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BP</a:t>
            </a:r>
          </a:p>
        </p:txBody>
      </p:sp>
    </p:spTree>
    <p:extLst>
      <p:ext uri="{BB962C8B-B14F-4D97-AF65-F5344CB8AC3E}">
        <p14:creationId xmlns:p14="http://schemas.microsoft.com/office/powerpoint/2010/main" val="8088231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C078E72-7E61-6F23-4862-4EAAFD5835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63" y="-1"/>
            <a:ext cx="6890970" cy="471487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BBFAB4B-C214-013A-3CDD-33F72A01F9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70196"/>
            <a:ext cx="7601317" cy="217127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F339C0A-0FE5-AA68-8E8D-E72A13A6EB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2775" y="16533"/>
            <a:ext cx="5229225" cy="47148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57D3873-C846-1FD7-3572-3385C71DC4E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83" b="8283"/>
          <a:stretch/>
        </p:blipFill>
        <p:spPr>
          <a:xfrm>
            <a:off x="9296400" y="4679706"/>
            <a:ext cx="2895600" cy="217829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38B7296-E940-D064-E466-83DBB07F7397}"/>
              </a:ext>
            </a:extLst>
          </p:cNvPr>
          <p:cNvSpPr/>
          <p:nvPr/>
        </p:nvSpPr>
        <p:spPr>
          <a:xfrm>
            <a:off x="6508900" y="-1"/>
            <a:ext cx="92204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CC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744599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A6244EE-29EE-1C73-CD6F-0835885C07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6817469" cy="39814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25C9132-811F-17B3-66C5-71503208838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05"/>
          <a:stretch/>
        </p:blipFill>
        <p:spPr>
          <a:xfrm>
            <a:off x="0" y="3981450"/>
            <a:ext cx="7548372" cy="28765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8265A91-2A94-9333-0CDA-815D85F134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3250" y="0"/>
            <a:ext cx="5238750" cy="47148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FA45DBF-9E7C-7435-3738-35857F1ADAC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40" b="4344"/>
          <a:stretch/>
        </p:blipFill>
        <p:spPr>
          <a:xfrm>
            <a:off x="9353550" y="4640788"/>
            <a:ext cx="2686050" cy="221721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56172F8-A951-00A4-4964-EE227F25581E}"/>
              </a:ext>
            </a:extLst>
          </p:cNvPr>
          <p:cNvSpPr/>
          <p:nvPr/>
        </p:nvSpPr>
        <p:spPr>
          <a:xfrm>
            <a:off x="6096000" y="0"/>
            <a:ext cx="113364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MP</a:t>
            </a:r>
          </a:p>
        </p:txBody>
      </p:sp>
    </p:spTree>
    <p:extLst>
      <p:ext uri="{BB962C8B-B14F-4D97-AF65-F5344CB8AC3E}">
        <p14:creationId xmlns:p14="http://schemas.microsoft.com/office/powerpoint/2010/main" val="32410606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679E824-B8DD-F585-0265-AAC2C44A48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3980" y="-1"/>
            <a:ext cx="6881019" cy="6881019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157997E-9158-589B-DD9A-71D7E5D07A3F}"/>
              </a:ext>
            </a:extLst>
          </p:cNvPr>
          <p:cNvSpPr/>
          <p:nvPr/>
        </p:nvSpPr>
        <p:spPr>
          <a:xfrm>
            <a:off x="838200" y="365125"/>
            <a:ext cx="116891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ALL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987443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429</TotalTime>
  <Words>314</Words>
  <Application>Microsoft Office PowerPoint</Application>
  <PresentationFormat>Widescreen</PresentationFormat>
  <Paragraphs>228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Afifi</dc:creator>
  <cp:lastModifiedBy>Afifi</cp:lastModifiedBy>
  <cp:revision>27</cp:revision>
  <dcterms:created xsi:type="dcterms:W3CDTF">2023-02-21T16:47:19Z</dcterms:created>
  <dcterms:modified xsi:type="dcterms:W3CDTF">2023-02-23T11:59:20Z</dcterms:modified>
</cp:coreProperties>
</file>